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</p:sldIdLst>
  <p:sldSz cx="19051588" cy="19051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5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F7371D-C0F8-B040-BBDE-D94C3F517F5C}" v="5" dt="2025-07-17T09:16:38.7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89"/>
    <p:restoredTop sz="94626"/>
  </p:normalViewPr>
  <p:slideViewPr>
    <p:cSldViewPr snapToGrid="0">
      <p:cViewPr>
        <p:scale>
          <a:sx n="57" d="100"/>
          <a:sy n="57" d="100"/>
        </p:scale>
        <p:origin x="128" y="-1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Kay" userId="fe54a34b-6cab-4110-86e9-157b28acb27b" providerId="ADAL" clId="{7D39D276-4F3C-8F4A-AD3B-1D39682DE267}"/>
    <pc:docChg chg="undo custSel addSld delSld modSld">
      <pc:chgData name="Simon Kay" userId="fe54a34b-6cab-4110-86e9-157b28acb27b" providerId="ADAL" clId="{7D39D276-4F3C-8F4A-AD3B-1D39682DE267}" dt="2024-07-23T09:12:45.584" v="88" actId="2696"/>
      <pc:docMkLst>
        <pc:docMk/>
      </pc:docMkLst>
      <pc:sldChg chg="addSp delSp modSp del mod">
        <pc:chgData name="Simon Kay" userId="fe54a34b-6cab-4110-86e9-157b28acb27b" providerId="ADAL" clId="{7D39D276-4F3C-8F4A-AD3B-1D39682DE267}" dt="2024-07-23T09:12:45.584" v="88" actId="2696"/>
        <pc:sldMkLst>
          <pc:docMk/>
          <pc:sldMk cId="2810969332" sldId="256"/>
        </pc:sldMkLst>
      </pc:sldChg>
      <pc:sldChg chg="add">
        <pc:chgData name="Simon Kay" userId="fe54a34b-6cab-4110-86e9-157b28acb27b" providerId="ADAL" clId="{7D39D276-4F3C-8F4A-AD3B-1D39682DE267}" dt="2024-07-23T09:10:35.416" v="72"/>
        <pc:sldMkLst>
          <pc:docMk/>
          <pc:sldMk cId="3640696336" sldId="257"/>
        </pc:sldMkLst>
      </pc:sldChg>
    </pc:docChg>
  </pc:docChgLst>
  <pc:docChgLst>
    <pc:chgData name="Simon Kay" userId="fe54a34b-6cab-4110-86e9-157b28acb27b" providerId="ADAL" clId="{44F7371D-C0F8-B040-BBDE-D94C3F517F5C}"/>
    <pc:docChg chg="undo custSel modSld">
      <pc:chgData name="Simon Kay" userId="fe54a34b-6cab-4110-86e9-157b28acb27b" providerId="ADAL" clId="{44F7371D-C0F8-B040-BBDE-D94C3F517F5C}" dt="2025-07-17T09:17:03.063" v="29" actId="1038"/>
      <pc:docMkLst>
        <pc:docMk/>
      </pc:docMkLst>
      <pc:sldChg chg="addSp delSp modSp mod">
        <pc:chgData name="Simon Kay" userId="fe54a34b-6cab-4110-86e9-157b28acb27b" providerId="ADAL" clId="{44F7371D-C0F8-B040-BBDE-D94C3F517F5C}" dt="2025-07-17T09:17:03.063" v="29" actId="1038"/>
        <pc:sldMkLst>
          <pc:docMk/>
          <pc:sldMk cId="3640696336" sldId="257"/>
        </pc:sldMkLst>
        <pc:spChg chg="mod">
          <ac:chgData name="Simon Kay" userId="fe54a34b-6cab-4110-86e9-157b28acb27b" providerId="ADAL" clId="{44F7371D-C0F8-B040-BBDE-D94C3F517F5C}" dt="2025-07-17T09:16:38.743" v="21" actId="167"/>
          <ac:spMkLst>
            <pc:docMk/>
            <pc:sldMk cId="3640696336" sldId="257"/>
            <ac:spMk id="8" creationId="{1F625288-BA69-2A68-F418-588DAE4D3AD4}"/>
          </ac:spMkLst>
        </pc:spChg>
        <pc:picChg chg="add del mod">
          <ac:chgData name="Simon Kay" userId="fe54a34b-6cab-4110-86e9-157b28acb27b" providerId="ADAL" clId="{44F7371D-C0F8-B040-BBDE-D94C3F517F5C}" dt="2025-07-17T09:15:51.288" v="9" actId="21"/>
          <ac:picMkLst>
            <pc:docMk/>
            <pc:sldMk cId="3640696336" sldId="257"/>
            <ac:picMk id="3" creationId="{2A3E8C3B-8E48-5B2A-F6E8-B12F8B298BF5}"/>
          </ac:picMkLst>
        </pc:picChg>
        <pc:picChg chg="add mod modCrop">
          <ac:chgData name="Simon Kay" userId="fe54a34b-6cab-4110-86e9-157b28acb27b" providerId="ADAL" clId="{44F7371D-C0F8-B040-BBDE-D94C3F517F5C}" dt="2025-07-17T09:16:38.743" v="21" actId="167"/>
          <ac:picMkLst>
            <pc:docMk/>
            <pc:sldMk cId="3640696336" sldId="257"/>
            <ac:picMk id="4" creationId="{EA300773-97BC-2C89-108D-7527939C8A6B}"/>
          </ac:picMkLst>
        </pc:picChg>
        <pc:picChg chg="del">
          <ac:chgData name="Simon Kay" userId="fe54a34b-6cab-4110-86e9-157b28acb27b" providerId="ADAL" clId="{44F7371D-C0F8-B040-BBDE-D94C3F517F5C}" dt="2025-07-17T09:15:52.321" v="10" actId="478"/>
          <ac:picMkLst>
            <pc:docMk/>
            <pc:sldMk cId="3640696336" sldId="257"/>
            <ac:picMk id="5" creationId="{F2524EBC-0815-03D4-E754-A6E3B578C828}"/>
          </ac:picMkLst>
        </pc:picChg>
        <pc:picChg chg="add mod modCrop">
          <ac:chgData name="Simon Kay" userId="fe54a34b-6cab-4110-86e9-157b28acb27b" providerId="ADAL" clId="{44F7371D-C0F8-B040-BBDE-D94C3F517F5C}" dt="2025-07-17T09:16:43.307" v="22" actId="1038"/>
          <ac:picMkLst>
            <pc:docMk/>
            <pc:sldMk cId="3640696336" sldId="257"/>
            <ac:picMk id="6" creationId="{955F8F95-C472-E7C7-E663-057EDF45B9E6}"/>
          </ac:picMkLst>
        </pc:picChg>
        <pc:picChg chg="add mod modCrop">
          <ac:chgData name="Simon Kay" userId="fe54a34b-6cab-4110-86e9-157b28acb27b" providerId="ADAL" clId="{44F7371D-C0F8-B040-BBDE-D94C3F517F5C}" dt="2025-07-17T09:17:03.063" v="29" actId="1038"/>
          <ac:picMkLst>
            <pc:docMk/>
            <pc:sldMk cId="3640696336" sldId="257"/>
            <ac:picMk id="7" creationId="{9F31CBE6-A658-D50B-3783-61D92BE7E273}"/>
          </ac:picMkLst>
        </pc:picChg>
        <pc:picChg chg="del">
          <ac:chgData name="Simon Kay" userId="fe54a34b-6cab-4110-86e9-157b28acb27b" providerId="ADAL" clId="{44F7371D-C0F8-B040-BBDE-D94C3F517F5C}" dt="2025-07-17T09:14:56.481" v="0" actId="478"/>
          <ac:picMkLst>
            <pc:docMk/>
            <pc:sldMk cId="3640696336" sldId="257"/>
            <ac:picMk id="10" creationId="{EE7AB88E-E0A4-763E-8716-FB3457FC9D1B}"/>
          </ac:picMkLst>
        </pc:picChg>
        <pc:picChg chg="del">
          <ac:chgData name="Simon Kay" userId="fe54a34b-6cab-4110-86e9-157b28acb27b" providerId="ADAL" clId="{44F7371D-C0F8-B040-BBDE-D94C3F517F5C}" dt="2025-07-17T09:15:13.801" v="1" actId="478"/>
          <ac:picMkLst>
            <pc:docMk/>
            <pc:sldMk cId="3640696336" sldId="257"/>
            <ac:picMk id="13" creationId="{D8A04F9D-5668-605A-317F-DB735C2E8E4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869" y="3117935"/>
            <a:ext cx="16193850" cy="6632775"/>
          </a:xfrm>
        </p:spPr>
        <p:txBody>
          <a:bodyPr anchor="b"/>
          <a:lstStyle>
            <a:lvl1pPr algn="ctr">
              <a:defRPr sz="1250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81449" y="10006495"/>
            <a:ext cx="14288691" cy="4599722"/>
          </a:xfrm>
        </p:spPr>
        <p:txBody>
          <a:bodyPr/>
          <a:lstStyle>
            <a:lvl1pPr marL="0" indent="0" algn="ctr">
              <a:buNone/>
              <a:defRPr sz="5000"/>
            </a:lvl1pPr>
            <a:lvl2pPr marL="952576" indent="0" algn="ctr">
              <a:buNone/>
              <a:defRPr sz="4167"/>
            </a:lvl2pPr>
            <a:lvl3pPr marL="1905152" indent="0" algn="ctr">
              <a:buNone/>
              <a:defRPr sz="3750"/>
            </a:lvl3pPr>
            <a:lvl4pPr marL="2857729" indent="0" algn="ctr">
              <a:buNone/>
              <a:defRPr sz="3334"/>
            </a:lvl4pPr>
            <a:lvl5pPr marL="3810305" indent="0" algn="ctr">
              <a:buNone/>
              <a:defRPr sz="3334"/>
            </a:lvl5pPr>
            <a:lvl6pPr marL="4762881" indent="0" algn="ctr">
              <a:buNone/>
              <a:defRPr sz="3334"/>
            </a:lvl6pPr>
            <a:lvl7pPr marL="5715457" indent="0" algn="ctr">
              <a:buNone/>
              <a:defRPr sz="3334"/>
            </a:lvl7pPr>
            <a:lvl8pPr marL="6668033" indent="0" algn="ctr">
              <a:buNone/>
              <a:defRPr sz="3334"/>
            </a:lvl8pPr>
            <a:lvl9pPr marL="7620610" indent="0" algn="ctr">
              <a:buNone/>
              <a:defRPr sz="333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42DF-7181-6A49-88F6-E300187572D7}" type="datetimeFigureOut">
              <a:rPr lang="en-US" smtClean="0"/>
              <a:t>7/17/25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A614-F7C2-6E40-8CBB-6C6EC8253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9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42DF-7181-6A49-88F6-E300187572D7}" type="datetimeFigureOut">
              <a:rPr lang="en-US" smtClean="0"/>
              <a:t>7/17/25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A614-F7C2-6E40-8CBB-6C6EC8253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5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633794" y="1014321"/>
            <a:ext cx="4107999" cy="1614534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09798" y="1014321"/>
            <a:ext cx="12085851" cy="1614534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42DF-7181-6A49-88F6-E300187572D7}" type="datetimeFigureOut">
              <a:rPr lang="en-US" smtClean="0"/>
              <a:t>7/17/25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A614-F7C2-6E40-8CBB-6C6EC8253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84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42DF-7181-6A49-88F6-E300187572D7}" type="datetimeFigureOut">
              <a:rPr lang="en-US" smtClean="0"/>
              <a:t>7/17/25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A614-F7C2-6E40-8CBB-6C6EC8253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94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9875" y="4749672"/>
            <a:ext cx="16431995" cy="7924930"/>
          </a:xfrm>
        </p:spPr>
        <p:txBody>
          <a:bodyPr anchor="b"/>
          <a:lstStyle>
            <a:lvl1pPr>
              <a:defRPr sz="1250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9875" y="12749575"/>
            <a:ext cx="16431995" cy="4167533"/>
          </a:xfrm>
        </p:spPr>
        <p:txBody>
          <a:bodyPr/>
          <a:lstStyle>
            <a:lvl1pPr marL="0" indent="0">
              <a:buNone/>
              <a:defRPr sz="5000">
                <a:solidFill>
                  <a:schemeClr val="tx1">
                    <a:tint val="82000"/>
                  </a:schemeClr>
                </a:solidFill>
              </a:defRPr>
            </a:lvl1pPr>
            <a:lvl2pPr marL="952576" indent="0">
              <a:buNone/>
              <a:defRPr sz="4167">
                <a:solidFill>
                  <a:schemeClr val="tx1">
                    <a:tint val="82000"/>
                  </a:schemeClr>
                </a:solidFill>
              </a:defRPr>
            </a:lvl2pPr>
            <a:lvl3pPr marL="1905152" indent="0">
              <a:buNone/>
              <a:defRPr sz="3750">
                <a:solidFill>
                  <a:schemeClr val="tx1">
                    <a:tint val="82000"/>
                  </a:schemeClr>
                </a:solidFill>
              </a:defRPr>
            </a:lvl3pPr>
            <a:lvl4pPr marL="2857729" indent="0">
              <a:buNone/>
              <a:defRPr sz="3334">
                <a:solidFill>
                  <a:schemeClr val="tx1">
                    <a:tint val="82000"/>
                  </a:schemeClr>
                </a:solidFill>
              </a:defRPr>
            </a:lvl4pPr>
            <a:lvl5pPr marL="3810305" indent="0">
              <a:buNone/>
              <a:defRPr sz="3334">
                <a:solidFill>
                  <a:schemeClr val="tx1">
                    <a:tint val="82000"/>
                  </a:schemeClr>
                </a:solidFill>
              </a:defRPr>
            </a:lvl5pPr>
            <a:lvl6pPr marL="4762881" indent="0">
              <a:buNone/>
              <a:defRPr sz="3334">
                <a:solidFill>
                  <a:schemeClr val="tx1">
                    <a:tint val="82000"/>
                  </a:schemeClr>
                </a:solidFill>
              </a:defRPr>
            </a:lvl6pPr>
            <a:lvl7pPr marL="5715457" indent="0">
              <a:buNone/>
              <a:defRPr sz="3334">
                <a:solidFill>
                  <a:schemeClr val="tx1">
                    <a:tint val="82000"/>
                  </a:schemeClr>
                </a:solidFill>
              </a:defRPr>
            </a:lvl7pPr>
            <a:lvl8pPr marL="6668033" indent="0">
              <a:buNone/>
              <a:defRPr sz="3334">
                <a:solidFill>
                  <a:schemeClr val="tx1">
                    <a:tint val="82000"/>
                  </a:schemeClr>
                </a:solidFill>
              </a:defRPr>
            </a:lvl8pPr>
            <a:lvl9pPr marL="7620610" indent="0">
              <a:buNone/>
              <a:defRPr sz="333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42DF-7181-6A49-88F6-E300187572D7}" type="datetimeFigureOut">
              <a:rPr lang="en-US" smtClean="0"/>
              <a:t>7/17/25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A614-F7C2-6E40-8CBB-6C6EC8253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36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09797" y="5071603"/>
            <a:ext cx="8096925" cy="1208805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44866" y="5071603"/>
            <a:ext cx="8096925" cy="1208805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42DF-7181-6A49-88F6-E300187572D7}" type="datetimeFigureOut">
              <a:rPr lang="en-US" smtClean="0"/>
              <a:t>7/17/25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A614-F7C2-6E40-8CBB-6C6EC8253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084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2278" y="1014325"/>
            <a:ext cx="16431995" cy="368242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2280" y="4670287"/>
            <a:ext cx="8059713" cy="2288835"/>
          </a:xfrm>
        </p:spPr>
        <p:txBody>
          <a:bodyPr anchor="b"/>
          <a:lstStyle>
            <a:lvl1pPr marL="0" indent="0">
              <a:buNone/>
              <a:defRPr sz="5000" b="1"/>
            </a:lvl1pPr>
            <a:lvl2pPr marL="952576" indent="0">
              <a:buNone/>
              <a:defRPr sz="4167" b="1"/>
            </a:lvl2pPr>
            <a:lvl3pPr marL="1905152" indent="0">
              <a:buNone/>
              <a:defRPr sz="3750" b="1"/>
            </a:lvl3pPr>
            <a:lvl4pPr marL="2857729" indent="0">
              <a:buNone/>
              <a:defRPr sz="3334" b="1"/>
            </a:lvl4pPr>
            <a:lvl5pPr marL="3810305" indent="0">
              <a:buNone/>
              <a:defRPr sz="3334" b="1"/>
            </a:lvl5pPr>
            <a:lvl6pPr marL="4762881" indent="0">
              <a:buNone/>
              <a:defRPr sz="3334" b="1"/>
            </a:lvl6pPr>
            <a:lvl7pPr marL="5715457" indent="0">
              <a:buNone/>
              <a:defRPr sz="3334" b="1"/>
            </a:lvl7pPr>
            <a:lvl8pPr marL="6668033" indent="0">
              <a:buNone/>
              <a:defRPr sz="3334" b="1"/>
            </a:lvl8pPr>
            <a:lvl9pPr marL="7620610" indent="0">
              <a:buNone/>
              <a:defRPr sz="33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12280" y="6959122"/>
            <a:ext cx="8059713" cy="102358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644868" y="4670287"/>
            <a:ext cx="8099406" cy="2288835"/>
          </a:xfrm>
        </p:spPr>
        <p:txBody>
          <a:bodyPr anchor="b"/>
          <a:lstStyle>
            <a:lvl1pPr marL="0" indent="0">
              <a:buNone/>
              <a:defRPr sz="5000" b="1"/>
            </a:lvl1pPr>
            <a:lvl2pPr marL="952576" indent="0">
              <a:buNone/>
              <a:defRPr sz="4167" b="1"/>
            </a:lvl2pPr>
            <a:lvl3pPr marL="1905152" indent="0">
              <a:buNone/>
              <a:defRPr sz="3750" b="1"/>
            </a:lvl3pPr>
            <a:lvl4pPr marL="2857729" indent="0">
              <a:buNone/>
              <a:defRPr sz="3334" b="1"/>
            </a:lvl4pPr>
            <a:lvl5pPr marL="3810305" indent="0">
              <a:buNone/>
              <a:defRPr sz="3334" b="1"/>
            </a:lvl5pPr>
            <a:lvl6pPr marL="4762881" indent="0">
              <a:buNone/>
              <a:defRPr sz="3334" b="1"/>
            </a:lvl6pPr>
            <a:lvl7pPr marL="5715457" indent="0">
              <a:buNone/>
              <a:defRPr sz="3334" b="1"/>
            </a:lvl7pPr>
            <a:lvl8pPr marL="6668033" indent="0">
              <a:buNone/>
              <a:defRPr sz="3334" b="1"/>
            </a:lvl8pPr>
            <a:lvl9pPr marL="7620610" indent="0">
              <a:buNone/>
              <a:defRPr sz="33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644868" y="6959122"/>
            <a:ext cx="8099406" cy="102358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42DF-7181-6A49-88F6-E300187572D7}" type="datetimeFigureOut">
              <a:rPr lang="en-US" smtClean="0"/>
              <a:t>7/17/25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A614-F7C2-6E40-8CBB-6C6EC8253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41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42DF-7181-6A49-88F6-E300187572D7}" type="datetimeFigureOut">
              <a:rPr lang="en-US" smtClean="0"/>
              <a:t>7/17/25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A614-F7C2-6E40-8CBB-6C6EC8253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119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42DF-7181-6A49-88F6-E300187572D7}" type="datetimeFigureOut">
              <a:rPr lang="en-US" smtClean="0"/>
              <a:t>7/17/25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A614-F7C2-6E40-8CBB-6C6EC8253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41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2278" y="1270106"/>
            <a:ext cx="6144633" cy="4445371"/>
          </a:xfrm>
        </p:spPr>
        <p:txBody>
          <a:bodyPr anchor="b"/>
          <a:lstStyle>
            <a:lvl1pPr>
              <a:defRPr sz="666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407" y="2743080"/>
            <a:ext cx="9644866" cy="13538976"/>
          </a:xfrm>
        </p:spPr>
        <p:txBody>
          <a:bodyPr/>
          <a:lstStyle>
            <a:lvl1pPr>
              <a:defRPr sz="6667"/>
            </a:lvl1pPr>
            <a:lvl2pPr>
              <a:defRPr sz="5834"/>
            </a:lvl2pPr>
            <a:lvl3pPr>
              <a:defRPr sz="5000"/>
            </a:lvl3pPr>
            <a:lvl4pPr>
              <a:defRPr sz="4167"/>
            </a:lvl4pPr>
            <a:lvl5pPr>
              <a:defRPr sz="4167"/>
            </a:lvl5pPr>
            <a:lvl6pPr>
              <a:defRPr sz="4167"/>
            </a:lvl6pPr>
            <a:lvl7pPr>
              <a:defRPr sz="4167"/>
            </a:lvl7pPr>
            <a:lvl8pPr>
              <a:defRPr sz="4167"/>
            </a:lvl8pPr>
            <a:lvl9pPr>
              <a:defRPr sz="416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12278" y="5715476"/>
            <a:ext cx="6144633" cy="10588627"/>
          </a:xfrm>
        </p:spPr>
        <p:txBody>
          <a:bodyPr/>
          <a:lstStyle>
            <a:lvl1pPr marL="0" indent="0">
              <a:buNone/>
              <a:defRPr sz="3334"/>
            </a:lvl1pPr>
            <a:lvl2pPr marL="952576" indent="0">
              <a:buNone/>
              <a:defRPr sz="2917"/>
            </a:lvl2pPr>
            <a:lvl3pPr marL="1905152" indent="0">
              <a:buNone/>
              <a:defRPr sz="2500"/>
            </a:lvl3pPr>
            <a:lvl4pPr marL="2857729" indent="0">
              <a:buNone/>
              <a:defRPr sz="2084"/>
            </a:lvl4pPr>
            <a:lvl5pPr marL="3810305" indent="0">
              <a:buNone/>
              <a:defRPr sz="2084"/>
            </a:lvl5pPr>
            <a:lvl6pPr marL="4762881" indent="0">
              <a:buNone/>
              <a:defRPr sz="2084"/>
            </a:lvl6pPr>
            <a:lvl7pPr marL="5715457" indent="0">
              <a:buNone/>
              <a:defRPr sz="2084"/>
            </a:lvl7pPr>
            <a:lvl8pPr marL="6668033" indent="0">
              <a:buNone/>
              <a:defRPr sz="2084"/>
            </a:lvl8pPr>
            <a:lvl9pPr marL="7620610" indent="0">
              <a:buNone/>
              <a:defRPr sz="2084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42DF-7181-6A49-88F6-E300187572D7}" type="datetimeFigureOut">
              <a:rPr lang="en-US" smtClean="0"/>
              <a:t>7/17/25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A614-F7C2-6E40-8CBB-6C6EC8253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87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2278" y="1270106"/>
            <a:ext cx="6144633" cy="4445371"/>
          </a:xfrm>
        </p:spPr>
        <p:txBody>
          <a:bodyPr anchor="b"/>
          <a:lstStyle>
            <a:lvl1pPr>
              <a:defRPr sz="666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9407" y="2743080"/>
            <a:ext cx="9644866" cy="13538976"/>
          </a:xfrm>
        </p:spPr>
        <p:txBody>
          <a:bodyPr anchor="t"/>
          <a:lstStyle>
            <a:lvl1pPr marL="0" indent="0">
              <a:buNone/>
              <a:defRPr sz="6667"/>
            </a:lvl1pPr>
            <a:lvl2pPr marL="952576" indent="0">
              <a:buNone/>
              <a:defRPr sz="5834"/>
            </a:lvl2pPr>
            <a:lvl3pPr marL="1905152" indent="0">
              <a:buNone/>
              <a:defRPr sz="5000"/>
            </a:lvl3pPr>
            <a:lvl4pPr marL="2857729" indent="0">
              <a:buNone/>
              <a:defRPr sz="4167"/>
            </a:lvl4pPr>
            <a:lvl5pPr marL="3810305" indent="0">
              <a:buNone/>
              <a:defRPr sz="4167"/>
            </a:lvl5pPr>
            <a:lvl6pPr marL="4762881" indent="0">
              <a:buNone/>
              <a:defRPr sz="4167"/>
            </a:lvl6pPr>
            <a:lvl7pPr marL="5715457" indent="0">
              <a:buNone/>
              <a:defRPr sz="4167"/>
            </a:lvl7pPr>
            <a:lvl8pPr marL="6668033" indent="0">
              <a:buNone/>
              <a:defRPr sz="4167"/>
            </a:lvl8pPr>
            <a:lvl9pPr marL="7620610" indent="0">
              <a:buNone/>
              <a:defRPr sz="416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12278" y="5715476"/>
            <a:ext cx="6144633" cy="10588627"/>
          </a:xfrm>
        </p:spPr>
        <p:txBody>
          <a:bodyPr/>
          <a:lstStyle>
            <a:lvl1pPr marL="0" indent="0">
              <a:buNone/>
              <a:defRPr sz="3334"/>
            </a:lvl1pPr>
            <a:lvl2pPr marL="952576" indent="0">
              <a:buNone/>
              <a:defRPr sz="2917"/>
            </a:lvl2pPr>
            <a:lvl3pPr marL="1905152" indent="0">
              <a:buNone/>
              <a:defRPr sz="2500"/>
            </a:lvl3pPr>
            <a:lvl4pPr marL="2857729" indent="0">
              <a:buNone/>
              <a:defRPr sz="2084"/>
            </a:lvl4pPr>
            <a:lvl5pPr marL="3810305" indent="0">
              <a:buNone/>
              <a:defRPr sz="2084"/>
            </a:lvl5pPr>
            <a:lvl6pPr marL="4762881" indent="0">
              <a:buNone/>
              <a:defRPr sz="2084"/>
            </a:lvl6pPr>
            <a:lvl7pPr marL="5715457" indent="0">
              <a:buNone/>
              <a:defRPr sz="2084"/>
            </a:lvl7pPr>
            <a:lvl8pPr marL="6668033" indent="0">
              <a:buNone/>
              <a:defRPr sz="2084"/>
            </a:lvl8pPr>
            <a:lvl9pPr marL="7620610" indent="0">
              <a:buNone/>
              <a:defRPr sz="2084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42DF-7181-6A49-88F6-E300187572D7}" type="datetimeFigureOut">
              <a:rPr lang="en-US" smtClean="0"/>
              <a:t>7/17/25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1A614-F7C2-6E40-8CBB-6C6EC8253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972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09797" y="1014325"/>
            <a:ext cx="16431995" cy="36824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9797" y="5071603"/>
            <a:ext cx="16431995" cy="120880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09797" y="17658004"/>
            <a:ext cx="4286607" cy="10143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C442DF-7181-6A49-88F6-E300187572D7}" type="datetimeFigureOut">
              <a:rPr lang="en-US" smtClean="0"/>
              <a:t>7/17/25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10839" y="17658004"/>
            <a:ext cx="6429911" cy="10143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455184" y="17658004"/>
            <a:ext cx="4286607" cy="10143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31A614-F7C2-6E40-8CBB-6C6EC8253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648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905152" rtl="0" eaLnBrk="1" latinLnBrk="0" hangingPunct="1">
        <a:lnSpc>
          <a:spcPct val="90000"/>
        </a:lnSpc>
        <a:spcBef>
          <a:spcPct val="0"/>
        </a:spcBef>
        <a:buNone/>
        <a:defRPr sz="91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6288" indent="-476288" algn="l" defTabSz="1905152" rtl="0" eaLnBrk="1" latinLnBrk="0" hangingPunct="1">
        <a:lnSpc>
          <a:spcPct val="90000"/>
        </a:lnSpc>
        <a:spcBef>
          <a:spcPts val="2084"/>
        </a:spcBef>
        <a:buFont typeface="Arial" panose="020B0604020202020204" pitchFamily="34" charset="0"/>
        <a:buChar char="•"/>
        <a:defRPr sz="5834" kern="1200">
          <a:solidFill>
            <a:schemeClr val="tx1"/>
          </a:solidFill>
          <a:latin typeface="+mn-lt"/>
          <a:ea typeface="+mn-ea"/>
          <a:cs typeface="+mn-cs"/>
        </a:defRPr>
      </a:lvl1pPr>
      <a:lvl2pPr marL="1428864" indent="-476288" algn="l" defTabSz="1905152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381441" indent="-476288" algn="l" defTabSz="1905152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4167" kern="1200">
          <a:solidFill>
            <a:schemeClr val="tx1"/>
          </a:solidFill>
          <a:latin typeface="+mn-lt"/>
          <a:ea typeface="+mn-ea"/>
          <a:cs typeface="+mn-cs"/>
        </a:defRPr>
      </a:lvl3pPr>
      <a:lvl4pPr marL="3334017" indent="-476288" algn="l" defTabSz="1905152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0" kern="1200">
          <a:solidFill>
            <a:schemeClr val="tx1"/>
          </a:solidFill>
          <a:latin typeface="+mn-lt"/>
          <a:ea typeface="+mn-ea"/>
          <a:cs typeface="+mn-cs"/>
        </a:defRPr>
      </a:lvl4pPr>
      <a:lvl5pPr marL="4286593" indent="-476288" algn="l" defTabSz="1905152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0" kern="1200">
          <a:solidFill>
            <a:schemeClr val="tx1"/>
          </a:solidFill>
          <a:latin typeface="+mn-lt"/>
          <a:ea typeface="+mn-ea"/>
          <a:cs typeface="+mn-cs"/>
        </a:defRPr>
      </a:lvl5pPr>
      <a:lvl6pPr marL="5239169" indent="-476288" algn="l" defTabSz="1905152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0" kern="1200">
          <a:solidFill>
            <a:schemeClr val="tx1"/>
          </a:solidFill>
          <a:latin typeface="+mn-lt"/>
          <a:ea typeface="+mn-ea"/>
          <a:cs typeface="+mn-cs"/>
        </a:defRPr>
      </a:lvl6pPr>
      <a:lvl7pPr marL="6191745" indent="-476288" algn="l" defTabSz="1905152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0" kern="1200">
          <a:solidFill>
            <a:schemeClr val="tx1"/>
          </a:solidFill>
          <a:latin typeface="+mn-lt"/>
          <a:ea typeface="+mn-ea"/>
          <a:cs typeface="+mn-cs"/>
        </a:defRPr>
      </a:lvl7pPr>
      <a:lvl8pPr marL="7144322" indent="-476288" algn="l" defTabSz="1905152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0" kern="1200">
          <a:solidFill>
            <a:schemeClr val="tx1"/>
          </a:solidFill>
          <a:latin typeface="+mn-lt"/>
          <a:ea typeface="+mn-ea"/>
          <a:cs typeface="+mn-cs"/>
        </a:defRPr>
      </a:lvl8pPr>
      <a:lvl9pPr marL="8096898" indent="-476288" algn="l" defTabSz="1905152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05152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1pPr>
      <a:lvl2pPr marL="952576" algn="l" defTabSz="1905152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2pPr>
      <a:lvl3pPr marL="1905152" algn="l" defTabSz="1905152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3pPr>
      <a:lvl4pPr marL="2857729" algn="l" defTabSz="1905152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4pPr>
      <a:lvl5pPr marL="3810305" algn="l" defTabSz="1905152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5pPr>
      <a:lvl6pPr marL="4762881" algn="l" defTabSz="1905152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6pPr>
      <a:lvl7pPr marL="5715457" algn="l" defTabSz="1905152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7pPr>
      <a:lvl8pPr marL="6668033" algn="l" defTabSz="1905152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8pPr>
      <a:lvl9pPr marL="7620610" algn="l" defTabSz="1905152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F625288-BA69-2A68-F418-588DAE4D3AD4}"/>
              </a:ext>
            </a:extLst>
          </p:cNvPr>
          <p:cNvSpPr/>
          <p:nvPr/>
        </p:nvSpPr>
        <p:spPr>
          <a:xfrm>
            <a:off x="0" y="0"/>
            <a:ext cx="19051588" cy="19051587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u="none" strike="noStrike" dirty="0">
                <a:solidFill>
                  <a:schemeClr val="bg1"/>
                </a:solidFill>
                <a:effectLst/>
                <a:latin typeface="Gotham HTF Medium" pitchFamily="2" charset="77"/>
              </a:rPr>
              <a:t>Insert Headshot Here</a:t>
            </a:r>
          </a:p>
          <a:p>
            <a:pPr algn="ctr"/>
            <a:endParaRPr lang="en-GB" sz="4800" dirty="0">
              <a:solidFill>
                <a:schemeClr val="bg1"/>
              </a:solidFill>
              <a:latin typeface="Gotham HTF Medium" pitchFamily="2" charset="77"/>
            </a:endParaRPr>
          </a:p>
          <a:p>
            <a:pPr algn="ctr"/>
            <a:endParaRPr lang="en-GB" sz="4800" dirty="0">
              <a:solidFill>
                <a:schemeClr val="bg1"/>
              </a:solidFill>
              <a:latin typeface="Gotham HTF Medium" pitchFamily="2" charset="77"/>
            </a:endParaRPr>
          </a:p>
          <a:p>
            <a:pPr algn="ctr"/>
            <a:endParaRPr lang="en-US" sz="4800" dirty="0">
              <a:solidFill>
                <a:schemeClr val="bg1"/>
              </a:solidFill>
              <a:latin typeface="Gotham HTF Medium" pitchFamily="2" charset="77"/>
            </a:endParaRPr>
          </a:p>
        </p:txBody>
      </p:sp>
      <p:pic>
        <p:nvPicPr>
          <p:cNvPr id="4" name="Picture 3" descr="A black and colorful poster&#10;&#10;AI-generated content may be incorrect.">
            <a:extLst>
              <a:ext uri="{FF2B5EF4-FFF2-40B4-BE49-F238E27FC236}">
                <a16:creationId xmlns:a16="http://schemas.microsoft.com/office/drawing/2014/main" id="{EA300773-97BC-2C89-108D-7527939C8A6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47208" b="76760"/>
          <a:stretch>
            <a:fillRect/>
          </a:stretch>
        </p:blipFill>
        <p:spPr>
          <a:xfrm>
            <a:off x="793" y="0"/>
            <a:ext cx="10057607" cy="4427622"/>
          </a:xfrm>
          <a:prstGeom prst="rect">
            <a:avLst/>
          </a:prstGeom>
        </p:spPr>
      </p:pic>
      <p:pic>
        <p:nvPicPr>
          <p:cNvPr id="6" name="Picture 5" descr="A black and colorful poster&#10;&#10;AI-generated content may be incorrect.">
            <a:extLst>
              <a:ext uri="{FF2B5EF4-FFF2-40B4-BE49-F238E27FC236}">
                <a16:creationId xmlns:a16="http://schemas.microsoft.com/office/drawing/2014/main" id="{955F8F95-C472-E7C7-E663-057EDF45B9E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64921" r="4" b="76760"/>
          <a:stretch>
            <a:fillRect/>
          </a:stretch>
        </p:blipFill>
        <p:spPr>
          <a:xfrm>
            <a:off x="12416589" y="0"/>
            <a:ext cx="6682332" cy="4427622"/>
          </a:xfrm>
          <a:prstGeom prst="rect">
            <a:avLst/>
          </a:prstGeom>
        </p:spPr>
      </p:pic>
      <p:pic>
        <p:nvPicPr>
          <p:cNvPr id="7" name="Picture 6" descr="A black and colorful poster&#10;&#10;AI-generated content may be incorrect.">
            <a:extLst>
              <a:ext uri="{FF2B5EF4-FFF2-40B4-BE49-F238E27FC236}">
                <a16:creationId xmlns:a16="http://schemas.microsoft.com/office/drawing/2014/main" id="{9F31CBE6-A658-D50B-3783-61D92BE7E27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8637" r="4" b="-239"/>
          <a:stretch>
            <a:fillRect/>
          </a:stretch>
        </p:blipFill>
        <p:spPr>
          <a:xfrm>
            <a:off x="0" y="7411452"/>
            <a:ext cx="19098921" cy="1176603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EB253ED-7C53-CCAB-87FF-3E6BF0DE0F9F}"/>
              </a:ext>
            </a:extLst>
          </p:cNvPr>
          <p:cNvSpPr txBox="1"/>
          <p:nvPr/>
        </p:nvSpPr>
        <p:spPr>
          <a:xfrm>
            <a:off x="13675679" y="916920"/>
            <a:ext cx="46123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none" strike="noStrike" dirty="0">
                <a:solidFill>
                  <a:schemeClr val="bg1"/>
                </a:solidFill>
                <a:effectLst/>
                <a:latin typeface="Gotham HTF Medium" pitchFamily="2" charset="77"/>
              </a:rPr>
              <a:t>Insert Logo Here</a:t>
            </a:r>
          </a:p>
        </p:txBody>
      </p:sp>
    </p:spTree>
    <p:extLst>
      <p:ext uri="{BB962C8B-B14F-4D97-AF65-F5344CB8AC3E}">
        <p14:creationId xmlns:p14="http://schemas.microsoft.com/office/powerpoint/2010/main" val="3640696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4723E88EA2014A9ECB39AEE59F04BA" ma:contentTypeVersion="13" ma:contentTypeDescription="Create a new document." ma:contentTypeScope="" ma:versionID="ef063be4d40900e325c1ebc56844e151">
  <xsd:schema xmlns:xsd="http://www.w3.org/2001/XMLSchema" xmlns:xs="http://www.w3.org/2001/XMLSchema" xmlns:p="http://schemas.microsoft.com/office/2006/metadata/properties" xmlns:ns2="8b8a113a-69f8-43d8-bcce-dfd23d6d1bbe" xmlns:ns3="bce67b09-035e-48e6-a358-0af68b166863" targetNamespace="http://schemas.microsoft.com/office/2006/metadata/properties" ma:root="true" ma:fieldsID="f34386c9911ead21c61aea6045c612e3" ns2:_="" ns3:_="">
    <xsd:import namespace="8b8a113a-69f8-43d8-bcce-dfd23d6d1bbe"/>
    <xsd:import namespace="bce67b09-035e-48e6-a358-0af68b1668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8a113a-69f8-43d8-bcce-dfd23d6d1b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c4d9c5a5-bf70-4d26-a66d-89d356c970f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e67b09-035e-48e6-a358-0af68b166863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c3c51e6a-3c2e-4bf6-96d9-12cf224b01ea}" ma:internalName="TaxCatchAll" ma:showField="CatchAllData" ma:web="bce67b09-035e-48e6-a358-0af68b1668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b8a113a-69f8-43d8-bcce-dfd23d6d1bbe">
      <Terms xmlns="http://schemas.microsoft.com/office/infopath/2007/PartnerControls"/>
    </lcf76f155ced4ddcb4097134ff3c332f>
    <TaxCatchAll xmlns="bce67b09-035e-48e6-a358-0af68b166863" xsi:nil="true"/>
  </documentManagement>
</p:properties>
</file>

<file path=customXml/itemProps1.xml><?xml version="1.0" encoding="utf-8"?>
<ds:datastoreItem xmlns:ds="http://schemas.openxmlformats.org/officeDocument/2006/customXml" ds:itemID="{D04ABEB9-4F9C-4C61-BD3E-B888AD7ED3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8a113a-69f8-43d8-bcce-dfd23d6d1bbe"/>
    <ds:schemaRef ds:uri="bce67b09-035e-48e6-a358-0af68b1668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B6558A-19D1-42A9-8E46-D781AA6B3F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3C3CEC-DF81-4AB5-A5CC-8CC42031B7A2}">
  <ds:schemaRefs>
    <ds:schemaRef ds:uri="bce67b09-035e-48e6-a358-0af68b166863"/>
    <ds:schemaRef ds:uri="http://purl.org/dc/dcmitype/"/>
    <ds:schemaRef ds:uri="http://schemas.microsoft.com/office/2006/metadata/properties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8b8a113a-69f8-43d8-bcce-dfd23d6d1bb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6</Words>
  <Application>Microsoft Macintosh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Gotham HTF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Simon Kay</dc:creator>
  <cp:lastModifiedBy>Simon Kay</cp:lastModifiedBy>
  <cp:revision>1</cp:revision>
  <dcterms:created xsi:type="dcterms:W3CDTF">2024-07-22T13:54:25Z</dcterms:created>
  <dcterms:modified xsi:type="dcterms:W3CDTF">2025-07-17T09:17:04Z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0x0101002D4723E88EA2014A9ECB39AEE59F04BA</vt:lpwstr>
  </property>
  <property fmtid="{D5CDD505-2E9C-101B-9397-08002B2CF9AE}" pid="4" name="xd_ProgID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xd_Signature">
    <vt:bool>false</vt:bool>
  </property>
</Properties>
</file>