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56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6957D-466F-3645-8720-6FCD0805BCA2}" v="8" dt="2025-07-16T15:31:2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94"/>
  </p:normalViewPr>
  <p:slideViewPr>
    <p:cSldViewPr snapToGrid="0">
      <p:cViewPr varScale="1">
        <p:scale>
          <a:sx n="121" d="100"/>
          <a:sy n="121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Kay" userId="fe54a34b-6cab-4110-86e9-157b28acb27b" providerId="ADAL" clId="{A266957D-466F-3645-8720-6FCD0805BCA2}"/>
    <pc:docChg chg="undo custSel modSld">
      <pc:chgData name="Simon Kay" userId="fe54a34b-6cab-4110-86e9-157b28acb27b" providerId="ADAL" clId="{A266957D-466F-3645-8720-6FCD0805BCA2}" dt="2025-07-16T15:31:30.130" v="47" actId="207"/>
      <pc:docMkLst>
        <pc:docMk/>
      </pc:docMkLst>
      <pc:sldChg chg="modSp mod">
        <pc:chgData name="Simon Kay" userId="fe54a34b-6cab-4110-86e9-157b28acb27b" providerId="ADAL" clId="{A266957D-466F-3645-8720-6FCD0805BCA2}" dt="2025-07-16T15:29:46.210" v="20" actId="1036"/>
        <pc:sldMkLst>
          <pc:docMk/>
          <pc:sldMk cId="2611287969" sldId="256"/>
        </pc:sldMkLst>
        <pc:picChg chg="mod modCrop">
          <ac:chgData name="Simon Kay" userId="fe54a34b-6cab-4110-86e9-157b28acb27b" providerId="ADAL" clId="{A266957D-466F-3645-8720-6FCD0805BCA2}" dt="2025-07-16T15:29:46.210" v="20" actId="1036"/>
          <ac:picMkLst>
            <pc:docMk/>
            <pc:sldMk cId="2611287969" sldId="256"/>
            <ac:picMk id="3" creationId="{68E481FA-827A-E216-C769-FC58BB2D262B}"/>
          </ac:picMkLst>
        </pc:picChg>
      </pc:sldChg>
      <pc:sldChg chg="modSp">
        <pc:chgData name="Simon Kay" userId="fe54a34b-6cab-4110-86e9-157b28acb27b" providerId="ADAL" clId="{A266957D-466F-3645-8720-6FCD0805BCA2}" dt="2025-07-16T15:29:59.765" v="21" actId="14826"/>
        <pc:sldMkLst>
          <pc:docMk/>
          <pc:sldMk cId="2765073012" sldId="257"/>
        </pc:sldMkLst>
        <pc:picChg chg="mod">
          <ac:chgData name="Simon Kay" userId="fe54a34b-6cab-4110-86e9-157b28acb27b" providerId="ADAL" clId="{A266957D-466F-3645-8720-6FCD0805BCA2}" dt="2025-07-16T15:29:59.765" v="21" actId="14826"/>
          <ac:picMkLst>
            <pc:docMk/>
            <pc:sldMk cId="2765073012" sldId="257"/>
            <ac:picMk id="3" creationId="{B8D7DAA8-A148-9F9A-1401-1CD83354A1C9}"/>
          </ac:picMkLst>
        </pc:picChg>
      </pc:sldChg>
      <pc:sldChg chg="addSp delSp modSp mod">
        <pc:chgData name="Simon Kay" userId="fe54a34b-6cab-4110-86e9-157b28acb27b" providerId="ADAL" clId="{A266957D-466F-3645-8720-6FCD0805BCA2}" dt="2025-07-16T15:31:23.994" v="44" actId="478"/>
        <pc:sldMkLst>
          <pc:docMk/>
          <pc:sldMk cId="3706652565" sldId="258"/>
        </pc:sldMkLst>
        <pc:spChg chg="add mod">
          <ac:chgData name="Simon Kay" userId="fe54a34b-6cab-4110-86e9-157b28acb27b" providerId="ADAL" clId="{A266957D-466F-3645-8720-6FCD0805BCA2}" dt="2025-07-16T15:31:14.382" v="33" actId="20577"/>
          <ac:spMkLst>
            <pc:docMk/>
            <pc:sldMk cId="3706652565" sldId="258"/>
            <ac:spMk id="2" creationId="{85E0DC01-6631-FCFB-46B2-C7E893B57385}"/>
          </ac:spMkLst>
        </pc:spChg>
        <pc:spChg chg="add mod">
          <ac:chgData name="Simon Kay" userId="fe54a34b-6cab-4110-86e9-157b28acb27b" providerId="ADAL" clId="{A266957D-466F-3645-8720-6FCD0805BCA2}" dt="2025-07-16T15:31:18.062" v="42" actId="20577"/>
          <ac:spMkLst>
            <pc:docMk/>
            <pc:sldMk cId="3706652565" sldId="258"/>
            <ac:spMk id="3" creationId="{83C960C8-09CF-42F3-53EF-BF5D86016132}"/>
          </ac:spMkLst>
        </pc:spChg>
        <pc:spChg chg="add del mod">
          <ac:chgData name="Simon Kay" userId="fe54a34b-6cab-4110-86e9-157b28acb27b" providerId="ADAL" clId="{A266957D-466F-3645-8720-6FCD0805BCA2}" dt="2025-07-16T15:31:23.994" v="44" actId="478"/>
          <ac:spMkLst>
            <pc:docMk/>
            <pc:sldMk cId="3706652565" sldId="258"/>
            <ac:spMk id="4" creationId="{C1F515E2-F9E6-A827-FD74-1B743A82B756}"/>
          </ac:spMkLst>
        </pc:spChg>
        <pc:picChg chg="mod">
          <ac:chgData name="Simon Kay" userId="fe54a34b-6cab-4110-86e9-157b28acb27b" providerId="ADAL" clId="{A266957D-466F-3645-8720-6FCD0805BCA2}" dt="2025-07-16T15:30:07.505" v="22" actId="14826"/>
          <ac:picMkLst>
            <pc:docMk/>
            <pc:sldMk cId="3706652565" sldId="258"/>
            <ac:picMk id="5" creationId="{BD732C7E-D581-260F-5315-A49FFD460197}"/>
          </ac:picMkLst>
        </pc:picChg>
      </pc:sldChg>
      <pc:sldChg chg="modSp">
        <pc:chgData name="Simon Kay" userId="fe54a34b-6cab-4110-86e9-157b28acb27b" providerId="ADAL" clId="{A266957D-466F-3645-8720-6FCD0805BCA2}" dt="2025-07-16T15:29:11.690" v="0" actId="14826"/>
        <pc:sldMkLst>
          <pc:docMk/>
          <pc:sldMk cId="3951475688" sldId="259"/>
        </pc:sldMkLst>
        <pc:picChg chg="mod">
          <ac:chgData name="Simon Kay" userId="fe54a34b-6cab-4110-86e9-157b28acb27b" providerId="ADAL" clId="{A266957D-466F-3645-8720-6FCD0805BCA2}" dt="2025-07-16T15:29:11.690" v="0" actId="14826"/>
          <ac:picMkLst>
            <pc:docMk/>
            <pc:sldMk cId="3951475688" sldId="259"/>
            <ac:picMk id="5" creationId="{C0C668D9-6779-E752-87EB-D6B533F0928E}"/>
          </ac:picMkLst>
        </pc:picChg>
      </pc:sldChg>
      <pc:sldChg chg="addSp delSp modSp mod">
        <pc:chgData name="Simon Kay" userId="fe54a34b-6cab-4110-86e9-157b28acb27b" providerId="ADAL" clId="{A266957D-466F-3645-8720-6FCD0805BCA2}" dt="2025-07-16T15:31:30.130" v="47" actId="207"/>
        <pc:sldMkLst>
          <pc:docMk/>
          <pc:sldMk cId="3331481940" sldId="260"/>
        </pc:sldMkLst>
        <pc:spChg chg="add del mod">
          <ac:chgData name="Simon Kay" userId="fe54a34b-6cab-4110-86e9-157b28acb27b" providerId="ADAL" clId="{A266957D-466F-3645-8720-6FCD0805BCA2}" dt="2025-07-16T15:31:28.132" v="45" actId="478"/>
          <ac:spMkLst>
            <pc:docMk/>
            <pc:sldMk cId="3331481940" sldId="260"/>
            <ac:spMk id="2" creationId="{BD878269-8B7D-7CAB-366A-84CEE6C3E047}"/>
          </ac:spMkLst>
        </pc:spChg>
        <pc:spChg chg="add del mod">
          <ac:chgData name="Simon Kay" userId="fe54a34b-6cab-4110-86e9-157b28acb27b" providerId="ADAL" clId="{A266957D-466F-3645-8720-6FCD0805BCA2}" dt="2025-07-16T15:31:28.132" v="45" actId="478"/>
          <ac:spMkLst>
            <pc:docMk/>
            <pc:sldMk cId="3331481940" sldId="260"/>
            <ac:spMk id="4" creationId="{DDE4F970-AD8D-0D87-FF86-AC12B14B9694}"/>
          </ac:spMkLst>
        </pc:spChg>
        <pc:spChg chg="add del mod">
          <ac:chgData name="Simon Kay" userId="fe54a34b-6cab-4110-86e9-157b28acb27b" providerId="ADAL" clId="{A266957D-466F-3645-8720-6FCD0805BCA2}" dt="2025-07-16T15:31:28.132" v="45" actId="478"/>
          <ac:spMkLst>
            <pc:docMk/>
            <pc:sldMk cId="3331481940" sldId="260"/>
            <ac:spMk id="5" creationId="{02156335-DB19-490E-98FC-786EA344E5A5}"/>
          </ac:spMkLst>
        </pc:spChg>
        <pc:spChg chg="add mod">
          <ac:chgData name="Simon Kay" userId="fe54a34b-6cab-4110-86e9-157b28acb27b" providerId="ADAL" clId="{A266957D-466F-3645-8720-6FCD0805BCA2}" dt="2025-07-16T15:31:30.130" v="47" actId="207"/>
          <ac:spMkLst>
            <pc:docMk/>
            <pc:sldMk cId="3331481940" sldId="260"/>
            <ac:spMk id="6" creationId="{B7D2F991-15E8-EA1C-9718-5E709F07F86D}"/>
          </ac:spMkLst>
        </pc:spChg>
        <pc:spChg chg="add mod">
          <ac:chgData name="Simon Kay" userId="fe54a34b-6cab-4110-86e9-157b28acb27b" providerId="ADAL" clId="{A266957D-466F-3645-8720-6FCD0805BCA2}" dt="2025-07-16T15:31:30.130" v="47" actId="207"/>
          <ac:spMkLst>
            <pc:docMk/>
            <pc:sldMk cId="3331481940" sldId="260"/>
            <ac:spMk id="7" creationId="{F65933E6-EE95-C6A9-0F1F-F565B127FED9}"/>
          </ac:spMkLst>
        </pc:spChg>
        <pc:picChg chg="mod">
          <ac:chgData name="Simon Kay" userId="fe54a34b-6cab-4110-86e9-157b28acb27b" providerId="ADAL" clId="{A266957D-466F-3645-8720-6FCD0805BCA2}" dt="2025-07-16T15:31:01.594" v="25" actId="1076"/>
          <ac:picMkLst>
            <pc:docMk/>
            <pc:sldMk cId="3331481940" sldId="260"/>
            <ac:picMk id="3" creationId="{56C0514A-4D1E-508A-ABE7-0AEE8F1C7549}"/>
          </ac:picMkLst>
        </pc:picChg>
      </pc:sldChg>
    </pc:docChg>
  </pc:docChgLst>
  <pc:docChgLst>
    <pc:chgData name="Simon Kay" userId="fe54a34b-6cab-4110-86e9-157b28acb27b" providerId="ADAL" clId="{DDC2CE60-BD4B-944A-8206-4E1FE312749D}"/>
    <pc:docChg chg="undo custSel addSld modSld sldOrd">
      <pc:chgData name="Simon Kay" userId="fe54a34b-6cab-4110-86e9-157b28acb27b" providerId="ADAL" clId="{DDC2CE60-BD4B-944A-8206-4E1FE312749D}" dt="2024-07-23T11:12:02.430" v="47" actId="14100"/>
      <pc:docMkLst>
        <pc:docMk/>
      </pc:docMkLst>
      <pc:sldChg chg="addSp delSp modSp mod">
        <pc:chgData name="Simon Kay" userId="fe54a34b-6cab-4110-86e9-157b28acb27b" providerId="ADAL" clId="{DDC2CE60-BD4B-944A-8206-4E1FE312749D}" dt="2024-07-23T10:55:13.698" v="42" actId="14826"/>
        <pc:sldMkLst>
          <pc:docMk/>
          <pc:sldMk cId="2611287969" sldId="256"/>
        </pc:sldMkLst>
      </pc:sldChg>
      <pc:sldChg chg="addSp delSp modSp mod">
        <pc:chgData name="Simon Kay" userId="fe54a34b-6cab-4110-86e9-157b28acb27b" providerId="ADAL" clId="{DDC2CE60-BD4B-944A-8206-4E1FE312749D}" dt="2024-07-23T10:54:00.544" v="28" actId="167"/>
        <pc:sldMkLst>
          <pc:docMk/>
          <pc:sldMk cId="2765073012" sldId="257"/>
        </pc:sldMkLst>
      </pc:sldChg>
      <pc:sldChg chg="delSp modSp mod">
        <pc:chgData name="Simon Kay" userId="fe54a34b-6cab-4110-86e9-157b28acb27b" providerId="ADAL" clId="{DDC2CE60-BD4B-944A-8206-4E1FE312749D}" dt="2024-07-23T11:11:43.292" v="43" actId="478"/>
        <pc:sldMkLst>
          <pc:docMk/>
          <pc:sldMk cId="3706652565" sldId="258"/>
        </pc:sldMkLst>
      </pc:sldChg>
      <pc:sldChg chg="addSp delSp modSp new mod ord">
        <pc:chgData name="Simon Kay" userId="fe54a34b-6cab-4110-86e9-157b28acb27b" providerId="ADAL" clId="{DDC2CE60-BD4B-944A-8206-4E1FE312749D}" dt="2024-07-23T10:54:34.579" v="36" actId="14100"/>
        <pc:sldMkLst>
          <pc:docMk/>
          <pc:sldMk cId="3951475688" sldId="259"/>
        </pc:sldMkLst>
      </pc:sldChg>
      <pc:sldChg chg="addSp delSp modSp new mod">
        <pc:chgData name="Simon Kay" userId="fe54a34b-6cab-4110-86e9-157b28acb27b" providerId="ADAL" clId="{DDC2CE60-BD4B-944A-8206-4E1FE312749D}" dt="2024-07-23T11:12:02.430" v="47" actId="14100"/>
        <pc:sldMkLst>
          <pc:docMk/>
          <pc:sldMk cId="333148194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10DB-BC40-6BD2-BFF0-5E67EA40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7E9E6-CE8B-A1CF-897D-8F3310798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9550-EF31-B637-3DE9-435A2143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86C84-39C6-1EC0-5A34-9AEBD474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9539-3723-F6B6-50C4-023F2F1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27DA-54E9-1E42-D163-FF5DD596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90B15-6EA5-F7A9-4DA3-7C6767272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6577-38D9-E65C-61C3-2FA1E676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35DC-F6F2-FD47-28E1-1BC48B2B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5F97-10E3-6143-D944-1C0DBC4B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DA30C-4D0C-B944-2509-D61A354CD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8AA71-21D3-63B4-5609-AB9B53EC8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2129-1F5D-521F-B653-4803880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8DF3C-726C-11D3-D42F-B97FB3B4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3AB5-41C7-4595-10B3-05C1BA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A793-8EFB-3871-59AE-53AFB2A1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D8F8-4263-8966-E3B0-9C06B52D9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A779-2D6B-E0F8-5A70-DEB26526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F5BF0-1144-1F84-D37D-F717E25B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9B55-DF17-B501-8F89-130CE215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E8C5-DEB7-F244-3111-7513241B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34F3-D9FF-1CF9-07DA-0FDCF13A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CFDFA-43BF-DCE7-9095-413DEF6B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25E44-860F-F106-E09C-90C3960C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8FB4-A129-5068-007D-10B727A9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FEBD-2D5B-6FD8-EFA1-4B087219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7695-34C5-FF74-C4C4-E06E3D92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30598-B3D9-F2A5-E5EF-71CCDAD3A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55646-BA1A-9877-1873-6985F805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BB51-6C2C-4E55-FC4E-AEBBE301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101BB-09FD-1061-1F6E-A729E0A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98E3-61BE-A7E8-675D-75752B56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5A00-9E83-9E69-7FD6-1A69089E4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435AC-8620-08FD-BBEA-70AD36B4D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87396-3622-8DB5-CE4E-99399B451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A7AAF-B394-455F-25CF-3511D0F5A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15232-122D-94EF-04A4-7BF9E97E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82153-0900-804D-A799-A077C9C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E7D06-95E9-46FC-AD85-81D046C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BEAD-E13F-87CA-F111-AC0F5246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648-3104-1723-C89F-B341EDDB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37D23-1B42-7659-7DB4-0167B532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DE674-A605-A4EA-8A58-996C843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1752F-8532-EBB3-F850-A8178290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8EDF8-C9AF-00EE-75DD-B0DAB7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E0D03-AA43-423D-8227-75CBB53F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C60C-E979-1FFB-5E7F-2F9633A1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4AB02-6177-2E45-9D99-1C6C8522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CED16-2B11-B9D1-2EE0-19A710E7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3B750-54F1-FA85-E1E5-3E4395B2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71E9-00EE-0E5A-C32B-CCDEC1A3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8CE42-2CBE-AFD2-9997-344069E6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B14C-FBB5-056E-D917-A68E717F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0A1AD-2CFD-E57E-C9CC-0F52CD2DE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6F226-93A2-63BB-A961-1AA7A96A2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2A85-005E-37B0-5D4D-FE237A1E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30FC8-A54C-F39C-FCEC-EA630211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024F1-148E-2089-B4B0-37EDB86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A487D-0BA4-5F64-8D29-A802694E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BEF32-C0A9-6CF3-169A-5A9D1B88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2833-2218-46FF-1D00-7ACA84493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226B1-B773-5F42-9072-398EF9B3A39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42B25-F418-7341-BECD-52D5A32DF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206E-94C7-19F5-C608-2F0EA26DE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668D9-6779-E752-87EB-D6B533F092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yellow and blue object&#10;&#10;Description automatically generated">
            <a:extLst>
              <a:ext uri="{FF2B5EF4-FFF2-40B4-BE49-F238E27FC236}">
                <a16:creationId xmlns:a16="http://schemas.microsoft.com/office/drawing/2014/main" id="{D34CB986-D61A-8565-5BAC-4D1CF273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37EE9-9AB0-A820-05EC-9F969779AEA2}"/>
              </a:ext>
            </a:extLst>
          </p:cNvPr>
          <p:cNvSpPr txBox="1"/>
          <p:nvPr/>
        </p:nvSpPr>
        <p:spPr>
          <a:xfrm>
            <a:off x="1673984" y="2828150"/>
            <a:ext cx="8844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535252"/>
                </a:solidFill>
                <a:latin typeface="Gotham HTF" pitchFamily="2" charset="77"/>
              </a:rPr>
              <a:t>WELCOME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481FA-827A-E216-C769-FC58BB2D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7" t="14440" r="16507" b="19721"/>
          <a:stretch>
            <a:fillRect/>
          </a:stretch>
        </p:blipFill>
        <p:spPr>
          <a:xfrm>
            <a:off x="2985380" y="451325"/>
            <a:ext cx="6221236" cy="22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7DAA8-A148-9F9A-1401-1CD83354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851D3-F33B-756D-0566-9164769ABD5B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35252"/>
                </a:solidFill>
                <a:latin typeface="Gotham HTF" pitchFamily="2" charset="77"/>
              </a:rPr>
              <a:t>Session title </a:t>
            </a:r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2104E-201B-115E-6888-4B5950A34B6A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 dirty="0">
              <a:solidFill>
                <a:srgbClr val="535252"/>
              </a:solidFill>
              <a:latin typeface="Gotham HTF Boo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A5CED-21F3-4325-82F0-62F0CED26573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 dirty="0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507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32C7E-D581-260F-5315-A49FFD46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E0DC01-6631-FCFB-46B2-C7E893B57385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35252"/>
                </a:solidFill>
                <a:latin typeface="Gotham HTF" pitchFamily="2" charset="77"/>
              </a:rPr>
              <a:t>Copy </a:t>
            </a:r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960C8-09CF-42F3-53EF-BF5D86016132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Subtitle xx</a:t>
            </a:r>
            <a:endParaRPr lang="en-US" sz="4000" dirty="0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665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0514A-4D1E-508A-ABE7-0AEE8F1C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2F991-15E8-EA1C-9718-5E709F07F86D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otham HTF" pitchFamily="2" charset="77"/>
              </a:rPr>
              <a:t>Copy </a:t>
            </a:r>
            <a:r>
              <a:rPr lang="en-US" sz="6000" b="1" dirty="0" err="1">
                <a:solidFill>
                  <a:schemeClr val="bg1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chemeClr val="bg1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chemeClr val="bg1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chemeClr val="bg1"/>
              </a:solidFill>
              <a:latin typeface="Gotham HTF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933E6-EE95-C6A9-0F1F-F565B127FED9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chemeClr val="bg1"/>
                </a:solidFill>
                <a:effectLst/>
                <a:latin typeface="Gotham HTF Book" pitchFamily="2" charset="77"/>
              </a:rPr>
              <a:t>Subtitle xx</a:t>
            </a:r>
            <a:endParaRPr lang="en-US" sz="4000" dirty="0">
              <a:solidFill>
                <a:schemeClr val="bg1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148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DE666C8ABF9478D0A9F3E1B4EB794" ma:contentTypeVersion="19" ma:contentTypeDescription="Create a new document." ma:contentTypeScope="" ma:versionID="0f3c050c30521cd4f6817816945fc425">
  <xsd:schema xmlns:xsd="http://www.w3.org/2001/XMLSchema" xmlns:xs="http://www.w3.org/2001/XMLSchema" xmlns:p="http://schemas.microsoft.com/office/2006/metadata/properties" xmlns:ns2="db367cc2-1234-4c9f-be85-05660b178ccb" xmlns:ns3="7e40d865-e3ac-46be-9cbc-25f283f60aa8" targetNamespace="http://schemas.microsoft.com/office/2006/metadata/properties" ma:root="true" ma:fieldsID="a481ef918deb67f28cdacbdd7d57979b" ns2:_="" ns3:_="">
    <xsd:import namespace="db367cc2-1234-4c9f-be85-05660b178ccb"/>
    <xsd:import namespace="7e40d865-e3ac-46be-9cbc-25f283f60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67cc2-1234-4c9f-be85-05660b178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d9c5a5-bf70-4d26-a66d-89d356c970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0d865-e3ac-46be-9cbc-25f283f60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3e3fc9-e721-4661-960a-56fe6e284487}" ma:internalName="TaxCatchAll" ma:showField="CatchAllData" ma:web="7e40d865-e3ac-46be-9cbc-25f283f60a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367cc2-1234-4c9f-be85-05660b178ccb">
      <Terms xmlns="http://schemas.microsoft.com/office/infopath/2007/PartnerControls"/>
    </lcf76f155ced4ddcb4097134ff3c332f>
    <TaxCatchAll xmlns="7e40d865-e3ac-46be-9cbc-25f283f60a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4EC99-4C4A-4547-981C-CFFC47291BCF}"/>
</file>

<file path=customXml/itemProps2.xml><?xml version="1.0" encoding="utf-8"?>
<ds:datastoreItem xmlns:ds="http://schemas.openxmlformats.org/officeDocument/2006/customXml" ds:itemID="{8EAFAABD-016A-481A-A06A-13A136F00FCA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bce67b09-035e-48e6-a358-0af68b166863"/>
    <ds:schemaRef ds:uri="8b8a113a-69f8-43d8-bcce-dfd23d6d1bb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AE9C04-A546-41D8-ABA6-D12CEA5BE4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Gotham HTF</vt:lpstr>
      <vt:lpstr>Gotham HTF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Kay</dc:creator>
  <cp:lastModifiedBy>Simon Kay</cp:lastModifiedBy>
  <cp:revision>1</cp:revision>
  <dcterms:created xsi:type="dcterms:W3CDTF">2024-04-15T10:43:36Z</dcterms:created>
  <dcterms:modified xsi:type="dcterms:W3CDTF">2025-07-16T15:31:31Z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0x010100696DE666C8ABF9478D0A9F3E1B4EB794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